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Nunito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-bold.fntdata"/><Relationship Id="rId10" Type="http://schemas.openxmlformats.org/officeDocument/2006/relationships/font" Target="fonts/Nunito-regular.fntdata"/><Relationship Id="rId13" Type="http://schemas.openxmlformats.org/officeDocument/2006/relationships/font" Target="fonts/Nunito-boldItalic.fntdata"/><Relationship Id="rId12" Type="http://schemas.openxmlformats.org/officeDocument/2006/relationships/font" Target="fonts/Nunit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a0d3aaab5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a0d3aaab5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a0d3aaab58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a0d3aaab58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a040102fd4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a040102fd4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096150" y="1822825"/>
            <a:ext cx="7092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Classifying Activities of Daily Living from ambient and wearable sensor triggers using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Machine Learning methods</a:t>
            </a:r>
            <a:endParaRPr sz="2400"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413150"/>
            <a:ext cx="55896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Coordinator: Alexandru Sorici (alexandru.sorici@upb.ro)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idx="1" type="body"/>
          </p:nvPr>
        </p:nvSpPr>
        <p:spPr>
          <a:xfrm>
            <a:off x="253200" y="708275"/>
            <a:ext cx="4070100" cy="396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/>
              <a:t>Objective: </a:t>
            </a:r>
            <a:r>
              <a:rPr lang="en" sz="1500"/>
              <a:t>Apply</a:t>
            </a:r>
            <a:r>
              <a:rPr b="1" lang="en" sz="1500"/>
              <a:t> </a:t>
            </a:r>
            <a:r>
              <a:rPr lang="en" sz="1500"/>
              <a:t>ML methods to detect and classify single/multi user activities (sleep, use bathroom, prepare food, eat, entertainment) from </a:t>
            </a:r>
            <a:r>
              <a:rPr b="1" lang="en" sz="1500"/>
              <a:t>binary</a:t>
            </a:r>
            <a:r>
              <a:rPr lang="en" sz="1500"/>
              <a:t> and </a:t>
            </a:r>
            <a:r>
              <a:rPr b="1" lang="en" sz="1500"/>
              <a:t>wearable </a:t>
            </a:r>
            <a:r>
              <a:rPr lang="en" sz="1500"/>
              <a:t>sensor input</a:t>
            </a:r>
            <a:endParaRPr sz="1500"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Defining and implementing </a:t>
            </a:r>
            <a:r>
              <a:rPr b="1" lang="en"/>
              <a:t>change-point detection methods</a:t>
            </a:r>
            <a:endParaRPr b="1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Experiment with encoder-decoder and attention-based deep learning models to classify sequences of sensor activations into probable activities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Extend models for single-user activity detection to multi-user activity detection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400"/>
              <a:t>Research subject continues existing work.</a:t>
            </a:r>
            <a:endParaRPr b="1" sz="14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500"/>
          </a:p>
        </p:txBody>
      </p:sp>
      <p:pic>
        <p:nvPicPr>
          <p:cNvPr id="135" name="Google Shape;13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23300" y="708275"/>
            <a:ext cx="4515901" cy="27613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/>
          <p:nvPr>
            <p:ph type="ctrTitle"/>
          </p:nvPr>
        </p:nvSpPr>
        <p:spPr>
          <a:xfrm>
            <a:off x="1096150" y="1822825"/>
            <a:ext cx="7092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Context-aware search, discovery and querying of web-enabled sensors and actuators in 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Ambient Intelligence applications</a:t>
            </a:r>
            <a:endParaRPr sz="2400"/>
          </a:p>
        </p:txBody>
      </p:sp>
      <p:sp>
        <p:nvSpPr>
          <p:cNvPr id="141" name="Google Shape;141;p15"/>
          <p:cNvSpPr txBox="1"/>
          <p:nvPr>
            <p:ph idx="1" type="subTitle"/>
          </p:nvPr>
        </p:nvSpPr>
        <p:spPr>
          <a:xfrm>
            <a:off x="1858700" y="3413150"/>
            <a:ext cx="55896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Coordinator: Alexandru Sorici (alexandru.sorici@upb.ro)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 txBox="1"/>
          <p:nvPr>
            <p:ph idx="1" type="body"/>
          </p:nvPr>
        </p:nvSpPr>
        <p:spPr>
          <a:xfrm>
            <a:off x="1247575" y="805725"/>
            <a:ext cx="7030500" cy="374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Objective: </a:t>
            </a:r>
            <a:r>
              <a:rPr b="1" i="1" lang="en" sz="1800"/>
              <a:t>web-enabled</a:t>
            </a:r>
            <a:r>
              <a:rPr lang="en" sz="1800"/>
              <a:t> service for </a:t>
            </a:r>
            <a:r>
              <a:rPr b="1" i="1" lang="en" sz="1800"/>
              <a:t>context-aware search / discovery </a:t>
            </a:r>
            <a:r>
              <a:rPr lang="en" sz="1800"/>
              <a:t>of sensors and actuators in smart environments</a:t>
            </a:r>
            <a:endParaRPr sz="1800"/>
          </a:p>
          <a:p>
            <a:pPr indent="-330200" lvl="0" marL="457200" rtl="0" algn="l">
              <a:spcBef>
                <a:spcPts val="16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Define an </a:t>
            </a:r>
            <a:r>
              <a:rPr i="1" lang="en" sz="1600"/>
              <a:t>explicit semantic representation</a:t>
            </a:r>
            <a:r>
              <a:rPr lang="en" sz="1600"/>
              <a:t> for </a:t>
            </a:r>
            <a:r>
              <a:rPr b="1" i="1" lang="en" sz="1600"/>
              <a:t>shared context</a:t>
            </a:r>
            <a:r>
              <a:rPr lang="en" sz="1600"/>
              <a:t>, as well as for</a:t>
            </a:r>
            <a:r>
              <a:rPr i="1" lang="en" sz="1600"/>
              <a:t> </a:t>
            </a:r>
            <a:r>
              <a:rPr b="1" i="1" lang="en" sz="1600"/>
              <a:t>intended use of context information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Implement a </a:t>
            </a:r>
            <a:r>
              <a:rPr b="1" i="1" lang="en" sz="1600"/>
              <a:t>scalable web-based service</a:t>
            </a:r>
            <a:r>
              <a:rPr lang="en" sz="1600"/>
              <a:t> through which </a:t>
            </a:r>
            <a:r>
              <a:rPr i="1" lang="en" sz="1600"/>
              <a:t>search, discovery </a:t>
            </a:r>
            <a:r>
              <a:rPr lang="en" sz="1600"/>
              <a:t>and</a:t>
            </a:r>
            <a:r>
              <a:rPr i="1" lang="en" sz="1600"/>
              <a:t> querying</a:t>
            </a:r>
            <a:r>
              <a:rPr lang="en" sz="1600"/>
              <a:t> of context information are performed by respecting </a:t>
            </a:r>
            <a:r>
              <a:rPr b="1" i="1" lang="en" sz="1600"/>
              <a:t>locality of context consumption rules</a:t>
            </a:r>
            <a:endParaRPr b="1" i="1"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Integrate </a:t>
            </a:r>
            <a:r>
              <a:rPr i="1" lang="en" sz="1600"/>
              <a:t>multi-agent specific concepts </a:t>
            </a:r>
            <a:r>
              <a:rPr lang="en" sz="1600"/>
              <a:t>and</a:t>
            </a:r>
            <a:r>
              <a:rPr i="1" lang="en" sz="1600"/>
              <a:t> organizational principles</a:t>
            </a:r>
            <a:r>
              <a:rPr lang="en" sz="1600"/>
              <a:t> into the design of the intent-driven interactions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800"/>
              <a:t>Research subject continues existing work.</a:t>
            </a:r>
            <a:endParaRPr b="1" sz="18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