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</p:sldIdLst>
  <p:sldSz cy="13716000" cx="24384000"/>
  <p:notesSz cx="6858000" cy="9144000"/>
  <p:embeddedFontLst>
    <p:embeddedFont>
      <p:font typeface="Libre Franklin"/>
      <p:regular r:id="rId7"/>
      <p:bold r:id="rId8"/>
      <p:italic r:id="rId9"/>
      <p:boldItalic r:id="rId10"/>
    </p:embeddedFont>
    <p:embeddedFont>
      <p:font typeface="Helvetica Neue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font" Target="fonts/LibreFranklin-boldItalic.fntdata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LibreFranklin-italic.fntdata"/><Relationship Id="rId14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LibreFranklin-regular.fntdata"/><Relationship Id="rId8" Type="http://schemas.openxmlformats.org/officeDocument/2006/relationships/font" Target="fonts/LibreFrankli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bc4fc89e1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9bc4fc89e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bc4fc89e1_0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9bc4fc89e1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showMasterSp="0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986014" y="4228255"/>
            <a:ext cx="20828001" cy="271864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986014" y="7073900"/>
            <a:ext cx="20828001" cy="3766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SzPts val="5600"/>
              <a:buFont typeface="Libre Franklin"/>
              <a:buNone/>
              <a:defRPr sz="5600"/>
            </a:lvl1pPr>
            <a:lvl2pPr indent="-228600" lvl="1" marL="914400" algn="r">
              <a:spcBef>
                <a:spcPts val="0"/>
              </a:spcBef>
              <a:spcAft>
                <a:spcPts val="0"/>
              </a:spcAft>
              <a:buSzPts val="5600"/>
              <a:buFont typeface="Libre Franklin"/>
              <a:buNone/>
              <a:defRPr sz="5600"/>
            </a:lvl2pPr>
            <a:lvl3pPr indent="-228600" lvl="2" marL="1371600" algn="r">
              <a:spcBef>
                <a:spcPts val="0"/>
              </a:spcBef>
              <a:spcAft>
                <a:spcPts val="0"/>
              </a:spcAft>
              <a:buSzPts val="5600"/>
              <a:buFont typeface="Libre Franklin"/>
              <a:buNone/>
              <a:defRPr sz="5600"/>
            </a:lvl3pPr>
            <a:lvl4pPr indent="-228600" lvl="3" marL="1828800" algn="r">
              <a:spcBef>
                <a:spcPts val="0"/>
              </a:spcBef>
              <a:spcAft>
                <a:spcPts val="0"/>
              </a:spcAft>
              <a:buSzPts val="5600"/>
              <a:buFont typeface="Libre Franklin"/>
              <a:buNone/>
              <a:defRPr sz="5600"/>
            </a:lvl4pPr>
            <a:lvl5pPr indent="-228600" lvl="4" marL="2286000" algn="r">
              <a:spcBef>
                <a:spcPts val="0"/>
              </a:spcBef>
              <a:spcAft>
                <a:spcPts val="0"/>
              </a:spcAft>
              <a:buSzPts val="5600"/>
              <a:buFont typeface="Libre Franklin"/>
              <a:buNone/>
              <a:defRPr sz="5600"/>
            </a:lvl5pPr>
            <a:lvl6pPr indent="-314325" lvl="5" marL="27432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28952" y="494934"/>
            <a:ext cx="3585063" cy="158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3331" y="11640990"/>
            <a:ext cx="1580683" cy="1583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 showMasterSp="0">
  <p:cSld name="Title - Cent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 showMasterSp="0">
  <p:cSld name="Photo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65806" y="4998194"/>
            <a:ext cx="7511239" cy="3316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1046" y="4998194"/>
            <a:ext cx="3311765" cy="3316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-22287" y="13081000"/>
            <a:ext cx="460178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400"/>
            </a:lvl1pPr>
            <a:lvl2pPr indent="0" lvl="1" marL="0" algn="ctr">
              <a:spcBef>
                <a:spcPts val="0"/>
              </a:spcBef>
              <a:buNone/>
              <a:defRPr sz="2400"/>
            </a:lvl2pPr>
            <a:lvl3pPr indent="0" lvl="2" marL="0" algn="ctr">
              <a:spcBef>
                <a:spcPts val="0"/>
              </a:spcBef>
              <a:buNone/>
              <a:defRPr sz="2400"/>
            </a:lvl3pPr>
            <a:lvl4pPr indent="0" lvl="3" marL="0" algn="ctr">
              <a:spcBef>
                <a:spcPts val="0"/>
              </a:spcBef>
              <a:buNone/>
              <a:defRPr sz="2400"/>
            </a:lvl4pPr>
            <a:lvl5pPr indent="0" lvl="4" marL="0" algn="ctr">
              <a:spcBef>
                <a:spcPts val="0"/>
              </a:spcBef>
              <a:buNone/>
              <a:defRPr sz="2400"/>
            </a:lvl5pPr>
            <a:lvl6pPr indent="0" lvl="5" marL="0" algn="ctr">
              <a:spcBef>
                <a:spcPts val="0"/>
              </a:spcBef>
              <a:buNone/>
              <a:defRPr sz="2400"/>
            </a:lvl6pPr>
            <a:lvl7pPr indent="0" lvl="6" marL="0" algn="ctr">
              <a:spcBef>
                <a:spcPts val="0"/>
              </a:spcBef>
              <a:buNone/>
              <a:defRPr sz="2400"/>
            </a:lvl7pPr>
            <a:lvl8pPr indent="0" lvl="7" marL="0" algn="ctr">
              <a:spcBef>
                <a:spcPts val="0"/>
              </a:spcBef>
              <a:buNone/>
              <a:defRPr sz="2400"/>
            </a:lvl8pPr>
            <a:lvl9pPr indent="0" lvl="8" marL="0" algn="ctr">
              <a:spcBef>
                <a:spcPts val="0"/>
              </a:spcBef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Centered" showMasterSp="0">
  <p:cSld name="Title &amp; Subtitle Centered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1778000" y="4272996"/>
            <a:ext cx="20828000" cy="27186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1778000" y="7073900"/>
            <a:ext cx="20828000" cy="4890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5600"/>
              <a:buFont typeface="Libre Franklin"/>
              <a:buNone/>
              <a:defRPr sz="5600"/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SzPts val="5600"/>
              <a:buFont typeface="Libre Franklin"/>
              <a:buNone/>
              <a:defRPr sz="5600"/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SzPts val="5600"/>
              <a:buFont typeface="Libre Franklin"/>
              <a:buNone/>
              <a:defRPr sz="5600"/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SzPts val="5600"/>
              <a:buFont typeface="Libre Franklin"/>
              <a:buNone/>
              <a:defRPr sz="5600"/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SzPts val="5600"/>
              <a:buFont typeface="Libre Franklin"/>
              <a:buNone/>
              <a:defRPr sz="5600"/>
            </a:lvl5pPr>
            <a:lvl6pPr indent="-314325" lvl="5" marL="27432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02300" y="494934"/>
            <a:ext cx="3585062" cy="158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638" y="494934"/>
            <a:ext cx="1580683" cy="1583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showMasterSp="0">
  <p:cSld name="Photo - Horizontal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4400"/>
              <a:buFont typeface="Libre Franklin"/>
              <a:buNone/>
              <a:defRPr sz="4400"/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SzPts val="4400"/>
              <a:buFont typeface="Libre Franklin"/>
              <a:buNone/>
              <a:defRPr sz="4400"/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SzPts val="4400"/>
              <a:buFont typeface="Libre Franklin"/>
              <a:buNone/>
              <a:defRPr sz="4400"/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SzPts val="4400"/>
              <a:buFont typeface="Libre Franklin"/>
              <a:buNone/>
              <a:defRPr sz="4400"/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SzPts val="4400"/>
              <a:buFont typeface="Libre Franklin"/>
              <a:buNone/>
              <a:defRPr sz="4400"/>
            </a:lvl5pPr>
            <a:lvl6pPr indent="-314325" lvl="5" marL="27432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689100" y="3238500"/>
            <a:ext cx="21005799" cy="92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4325" lvl="0" marL="4572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1pPr>
            <a:lvl2pPr indent="-314325" lvl="1" marL="9144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3pPr>
            <a:lvl4pPr indent="-314325" lvl="3" marL="18288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5pPr>
            <a:lvl6pPr indent="-314325" lvl="5" marL="27432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-22287" y="13081000"/>
            <a:ext cx="460178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400"/>
            </a:lvl1pPr>
            <a:lvl2pPr indent="0" lvl="1" marL="0" algn="ctr">
              <a:spcBef>
                <a:spcPts val="0"/>
              </a:spcBef>
              <a:buNone/>
              <a:defRPr sz="2400"/>
            </a:lvl2pPr>
            <a:lvl3pPr indent="0" lvl="2" marL="0" algn="ctr">
              <a:spcBef>
                <a:spcPts val="0"/>
              </a:spcBef>
              <a:buNone/>
              <a:defRPr sz="2400"/>
            </a:lvl3pPr>
            <a:lvl4pPr indent="0" lvl="3" marL="0" algn="ctr">
              <a:spcBef>
                <a:spcPts val="0"/>
              </a:spcBef>
              <a:buNone/>
              <a:defRPr sz="2400"/>
            </a:lvl4pPr>
            <a:lvl5pPr indent="0" lvl="4" marL="0" algn="ctr">
              <a:spcBef>
                <a:spcPts val="0"/>
              </a:spcBef>
              <a:buNone/>
              <a:defRPr sz="2400"/>
            </a:lvl5pPr>
            <a:lvl6pPr indent="0" lvl="5" marL="0" algn="ctr">
              <a:spcBef>
                <a:spcPts val="0"/>
              </a:spcBef>
              <a:buNone/>
              <a:defRPr sz="2400"/>
            </a:lvl6pPr>
            <a:lvl7pPr indent="0" lvl="6" marL="0" algn="ctr">
              <a:spcBef>
                <a:spcPts val="0"/>
              </a:spcBef>
              <a:buNone/>
              <a:defRPr sz="2400"/>
            </a:lvl7pPr>
            <a:lvl8pPr indent="0" lvl="7" marL="0" algn="ctr">
              <a:spcBef>
                <a:spcPts val="0"/>
              </a:spcBef>
              <a:buNone/>
              <a:defRPr sz="2400"/>
            </a:lvl8pPr>
            <a:lvl9pPr indent="0" lvl="8" marL="0" algn="ctr">
              <a:spcBef>
                <a:spcPts val="0"/>
              </a:spcBef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 showMasterSp="0">
  <p:cSld name="Title, Bullets &amp; Phot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442912" lvl="0" marL="457200" algn="l">
              <a:spcBef>
                <a:spcPts val="4500"/>
              </a:spcBef>
              <a:spcAft>
                <a:spcPts val="0"/>
              </a:spcAft>
              <a:buSzPts val="3375"/>
              <a:buFont typeface="Libre Franklin"/>
              <a:buChar char="•"/>
              <a:defRPr sz="4500"/>
            </a:lvl1pPr>
            <a:lvl2pPr indent="-442912" lvl="1" marL="914400" algn="l">
              <a:spcBef>
                <a:spcPts val="4500"/>
              </a:spcBef>
              <a:spcAft>
                <a:spcPts val="0"/>
              </a:spcAft>
              <a:buSzPts val="3375"/>
              <a:buFont typeface="Libre Franklin"/>
              <a:buChar char="•"/>
              <a:defRPr sz="4500"/>
            </a:lvl2pPr>
            <a:lvl3pPr indent="-442912" lvl="2" marL="1371600" algn="l">
              <a:spcBef>
                <a:spcPts val="4500"/>
              </a:spcBef>
              <a:spcAft>
                <a:spcPts val="0"/>
              </a:spcAft>
              <a:buSzPts val="3375"/>
              <a:buFont typeface="Libre Franklin"/>
              <a:buChar char="•"/>
              <a:defRPr sz="4500"/>
            </a:lvl3pPr>
            <a:lvl4pPr indent="-442912" lvl="3" marL="1828800" algn="l">
              <a:spcBef>
                <a:spcPts val="4500"/>
              </a:spcBef>
              <a:spcAft>
                <a:spcPts val="0"/>
              </a:spcAft>
              <a:buSzPts val="3375"/>
              <a:buFont typeface="Libre Franklin"/>
              <a:buChar char="•"/>
              <a:defRPr sz="4500"/>
            </a:lvl4pPr>
            <a:lvl5pPr indent="-442912" lvl="4" marL="2286000" algn="l">
              <a:spcBef>
                <a:spcPts val="4500"/>
              </a:spcBef>
              <a:spcAft>
                <a:spcPts val="0"/>
              </a:spcAft>
              <a:buSzPts val="3375"/>
              <a:buFont typeface="Libre Franklin"/>
              <a:buChar char="•"/>
              <a:defRPr sz="4500"/>
            </a:lvl5pPr>
            <a:lvl6pPr indent="-314325" lvl="5" marL="27432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696745" y="12992812"/>
            <a:ext cx="649155" cy="64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-18817" y="12909550"/>
            <a:ext cx="24421633" cy="84273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-22287" y="13081000"/>
            <a:ext cx="460178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400"/>
            </a:lvl1pPr>
            <a:lvl2pPr indent="0" lvl="1" marL="0" algn="ctr">
              <a:spcBef>
                <a:spcPts val="0"/>
              </a:spcBef>
              <a:buNone/>
              <a:defRPr sz="2400"/>
            </a:lvl2pPr>
            <a:lvl3pPr indent="0" lvl="2" marL="0" algn="ctr">
              <a:spcBef>
                <a:spcPts val="0"/>
              </a:spcBef>
              <a:buNone/>
              <a:defRPr sz="2400"/>
            </a:lvl3pPr>
            <a:lvl4pPr indent="0" lvl="3" marL="0" algn="ctr">
              <a:spcBef>
                <a:spcPts val="0"/>
              </a:spcBef>
              <a:buNone/>
              <a:defRPr sz="2400"/>
            </a:lvl4pPr>
            <a:lvl5pPr indent="0" lvl="4" marL="0" algn="ctr">
              <a:spcBef>
                <a:spcPts val="0"/>
              </a:spcBef>
              <a:buNone/>
              <a:defRPr sz="2400"/>
            </a:lvl5pPr>
            <a:lvl6pPr indent="0" lvl="5" marL="0" algn="ctr">
              <a:spcBef>
                <a:spcPts val="0"/>
              </a:spcBef>
              <a:buNone/>
              <a:defRPr sz="2400"/>
            </a:lvl6pPr>
            <a:lvl7pPr indent="0" lvl="6" marL="0" algn="ctr">
              <a:spcBef>
                <a:spcPts val="0"/>
              </a:spcBef>
              <a:buNone/>
              <a:defRPr sz="2400"/>
            </a:lvl7pPr>
            <a:lvl8pPr indent="0" lvl="7" marL="0" algn="ctr">
              <a:spcBef>
                <a:spcPts val="0"/>
              </a:spcBef>
              <a:buNone/>
              <a:defRPr sz="2400"/>
            </a:lvl8pPr>
            <a:lvl9pPr indent="0" lvl="8" marL="0" algn="ctr">
              <a:spcBef>
                <a:spcPts val="0"/>
              </a:spcBef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 showMasterSp="0">
  <p:cSld name="Photo - Vertical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4400"/>
              <a:buFont typeface="Libre Franklin"/>
              <a:buNone/>
              <a:defRPr sz="4400"/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SzPts val="4400"/>
              <a:buFont typeface="Libre Franklin"/>
              <a:buNone/>
              <a:defRPr sz="4400"/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SzPts val="4400"/>
              <a:buFont typeface="Libre Franklin"/>
              <a:buNone/>
              <a:defRPr sz="4400"/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SzPts val="4400"/>
              <a:buFont typeface="Libre Franklin"/>
              <a:buNone/>
              <a:defRPr sz="4400"/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SzPts val="4400"/>
              <a:buFont typeface="Libre Franklin"/>
              <a:buNone/>
              <a:defRPr sz="4400"/>
            </a:lvl5pPr>
            <a:lvl6pPr indent="-314325" lvl="5" marL="27432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696745" y="12992812"/>
            <a:ext cx="649155" cy="646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-3470" y="13081000"/>
            <a:ext cx="460178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400"/>
            </a:lvl1pPr>
            <a:lvl2pPr indent="0" lvl="1" marL="0" algn="ctr">
              <a:spcBef>
                <a:spcPts val="0"/>
              </a:spcBef>
              <a:buNone/>
              <a:defRPr sz="2400"/>
            </a:lvl2pPr>
            <a:lvl3pPr indent="0" lvl="2" marL="0" algn="ctr">
              <a:spcBef>
                <a:spcPts val="0"/>
              </a:spcBef>
              <a:buNone/>
              <a:defRPr sz="2400"/>
            </a:lvl3pPr>
            <a:lvl4pPr indent="0" lvl="3" marL="0" algn="ctr">
              <a:spcBef>
                <a:spcPts val="0"/>
              </a:spcBef>
              <a:buNone/>
              <a:defRPr sz="2400"/>
            </a:lvl4pPr>
            <a:lvl5pPr indent="0" lvl="4" marL="0" algn="ctr">
              <a:spcBef>
                <a:spcPts val="0"/>
              </a:spcBef>
              <a:buNone/>
              <a:defRPr sz="2400"/>
            </a:lvl5pPr>
            <a:lvl6pPr indent="0" lvl="5" marL="0" algn="ctr">
              <a:spcBef>
                <a:spcPts val="0"/>
              </a:spcBef>
              <a:buNone/>
              <a:defRPr sz="2400"/>
            </a:lvl6pPr>
            <a:lvl7pPr indent="0" lvl="6" marL="0" algn="ctr">
              <a:spcBef>
                <a:spcPts val="0"/>
              </a:spcBef>
              <a:buNone/>
              <a:defRPr sz="2400"/>
            </a:lvl7pPr>
            <a:lvl8pPr indent="0" lvl="7" marL="0" algn="ctr">
              <a:spcBef>
                <a:spcPts val="0"/>
              </a:spcBef>
              <a:buNone/>
              <a:defRPr sz="2400"/>
            </a:lvl8pPr>
            <a:lvl9pPr indent="0" lvl="8" marL="0" algn="ctr">
              <a:spcBef>
                <a:spcPts val="0"/>
              </a:spcBef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-18817" y="12909550"/>
            <a:ext cx="24421633" cy="842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idx="1" type="body"/>
          </p:nvPr>
        </p:nvSpPr>
        <p:spPr>
          <a:xfrm>
            <a:off x="1689100" y="1778000"/>
            <a:ext cx="21005799" cy="10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4325" lvl="0" marL="4572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1pPr>
            <a:lvl2pPr indent="-314325" lvl="1" marL="9144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3pPr>
            <a:lvl4pPr indent="-314325" lvl="3" marL="18288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5pPr>
            <a:lvl6pPr indent="-314325" lvl="5" marL="27432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algn="l">
              <a:spcBef>
                <a:spcPts val="59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-22287" y="13081000"/>
            <a:ext cx="460178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400"/>
            </a:lvl1pPr>
            <a:lvl2pPr indent="0" lvl="1" marL="0" algn="ctr">
              <a:spcBef>
                <a:spcPts val="0"/>
              </a:spcBef>
              <a:buNone/>
              <a:defRPr sz="2400"/>
            </a:lvl2pPr>
            <a:lvl3pPr indent="0" lvl="2" marL="0" algn="ctr">
              <a:spcBef>
                <a:spcPts val="0"/>
              </a:spcBef>
              <a:buNone/>
              <a:defRPr sz="2400"/>
            </a:lvl3pPr>
            <a:lvl4pPr indent="0" lvl="3" marL="0" algn="ctr">
              <a:spcBef>
                <a:spcPts val="0"/>
              </a:spcBef>
              <a:buNone/>
              <a:defRPr sz="2400"/>
            </a:lvl4pPr>
            <a:lvl5pPr indent="0" lvl="4" marL="0" algn="ctr">
              <a:spcBef>
                <a:spcPts val="0"/>
              </a:spcBef>
              <a:buNone/>
              <a:defRPr sz="2400"/>
            </a:lvl5pPr>
            <a:lvl6pPr indent="0" lvl="5" marL="0" algn="ctr">
              <a:spcBef>
                <a:spcPts val="0"/>
              </a:spcBef>
              <a:buNone/>
              <a:defRPr sz="2400"/>
            </a:lvl6pPr>
            <a:lvl7pPr indent="0" lvl="6" marL="0" algn="ctr">
              <a:spcBef>
                <a:spcPts val="0"/>
              </a:spcBef>
              <a:buNone/>
              <a:defRPr sz="2400"/>
            </a:lvl7pPr>
            <a:lvl8pPr indent="0" lvl="7" marL="0" algn="ctr">
              <a:spcBef>
                <a:spcPts val="0"/>
              </a:spcBef>
              <a:buNone/>
              <a:defRPr sz="2400"/>
            </a:lvl8pPr>
            <a:lvl9pPr indent="0" lvl="8" marL="0" algn="ctr">
              <a:spcBef>
                <a:spcPts val="0"/>
              </a:spcBef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 showMasterSp="0">
  <p:cSld name="Photo - 3 Up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696745" y="12992812"/>
            <a:ext cx="649155" cy="64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-18817" y="12909550"/>
            <a:ext cx="24421633" cy="84273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-22287" y="13081000"/>
            <a:ext cx="460178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400"/>
            </a:lvl1pPr>
            <a:lvl2pPr indent="0" lvl="1" marL="0" algn="ctr">
              <a:spcBef>
                <a:spcPts val="0"/>
              </a:spcBef>
              <a:buNone/>
              <a:defRPr sz="2400"/>
            </a:lvl2pPr>
            <a:lvl3pPr indent="0" lvl="2" marL="0" algn="ctr">
              <a:spcBef>
                <a:spcPts val="0"/>
              </a:spcBef>
              <a:buNone/>
              <a:defRPr sz="2400"/>
            </a:lvl3pPr>
            <a:lvl4pPr indent="0" lvl="3" marL="0" algn="ctr">
              <a:spcBef>
                <a:spcPts val="0"/>
              </a:spcBef>
              <a:buNone/>
              <a:defRPr sz="2400"/>
            </a:lvl4pPr>
            <a:lvl5pPr indent="0" lvl="4" marL="0" algn="ctr">
              <a:spcBef>
                <a:spcPts val="0"/>
              </a:spcBef>
              <a:buNone/>
              <a:defRPr sz="2400"/>
            </a:lvl5pPr>
            <a:lvl6pPr indent="0" lvl="5" marL="0" algn="ctr">
              <a:spcBef>
                <a:spcPts val="0"/>
              </a:spcBef>
              <a:buNone/>
              <a:defRPr sz="2400"/>
            </a:lvl6pPr>
            <a:lvl7pPr indent="0" lvl="6" marL="0" algn="ctr">
              <a:spcBef>
                <a:spcPts val="0"/>
              </a:spcBef>
              <a:buNone/>
              <a:defRPr sz="2400"/>
            </a:lvl7pPr>
            <a:lvl8pPr indent="0" lvl="7" marL="0" algn="ctr">
              <a:spcBef>
                <a:spcPts val="0"/>
              </a:spcBef>
              <a:buNone/>
              <a:defRPr sz="2400"/>
            </a:lvl8pPr>
            <a:lvl9pPr indent="0" lvl="8" marL="0" algn="ctr">
              <a:spcBef>
                <a:spcPts val="0"/>
              </a:spcBef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015869" y="10396693"/>
            <a:ext cx="3060645" cy="304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689100" y="3238500"/>
            <a:ext cx="21005799" cy="92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476250" lvl="0" marL="457200" marR="0" rtl="0" algn="l">
              <a:spcBef>
                <a:spcPts val="5900"/>
              </a:spcBef>
              <a:spcAft>
                <a:spcPts val="0"/>
              </a:spcAft>
              <a:buSzPts val="3900"/>
              <a:buFont typeface="Libre Franklin"/>
              <a:buChar char="•"/>
              <a:defRPr b="0" i="0" sz="5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76250" lvl="1" marL="914400" marR="0" rtl="0" algn="l">
              <a:spcBef>
                <a:spcPts val="5900"/>
              </a:spcBef>
              <a:spcAft>
                <a:spcPts val="0"/>
              </a:spcAft>
              <a:buSzPts val="3900"/>
              <a:buFont typeface="Libre Franklin"/>
              <a:buChar char="•"/>
              <a:defRPr b="0" i="0" sz="5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476250" lvl="2" marL="1371600" marR="0" rtl="0" algn="l">
              <a:spcBef>
                <a:spcPts val="5900"/>
              </a:spcBef>
              <a:spcAft>
                <a:spcPts val="0"/>
              </a:spcAft>
              <a:buSzPts val="3900"/>
              <a:buFont typeface="Libre Franklin"/>
              <a:buChar char="•"/>
              <a:defRPr b="0" i="0" sz="5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476250" lvl="3" marL="1828800" marR="0" rtl="0" algn="l">
              <a:spcBef>
                <a:spcPts val="5900"/>
              </a:spcBef>
              <a:spcAft>
                <a:spcPts val="0"/>
              </a:spcAft>
              <a:buSzPts val="3900"/>
              <a:buFont typeface="Libre Franklin"/>
              <a:buChar char="•"/>
              <a:defRPr b="0" i="0" sz="5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476250" lvl="4" marL="2286000" marR="0" rtl="0" algn="l">
              <a:spcBef>
                <a:spcPts val="5900"/>
              </a:spcBef>
              <a:spcAft>
                <a:spcPts val="0"/>
              </a:spcAft>
              <a:buSzPts val="3900"/>
              <a:buFont typeface="Libre Franklin"/>
              <a:buChar char="•"/>
              <a:defRPr b="0" i="0" sz="5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476250" lvl="5" marL="2743200" marR="0" rtl="0" algn="l">
              <a:spcBef>
                <a:spcPts val="5900"/>
              </a:spcBef>
              <a:spcAft>
                <a:spcPts val="0"/>
              </a:spcAft>
              <a:buSzPts val="3900"/>
              <a:buFont typeface="Libre Franklin"/>
              <a:buChar char="•"/>
              <a:defRPr b="0" i="0" sz="5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476250" lvl="6" marL="3200400" marR="0" rtl="0" algn="l">
              <a:spcBef>
                <a:spcPts val="5900"/>
              </a:spcBef>
              <a:spcAft>
                <a:spcPts val="0"/>
              </a:spcAft>
              <a:buSzPts val="3900"/>
              <a:buFont typeface="Libre Franklin"/>
              <a:buChar char="•"/>
              <a:defRPr b="0" i="0" sz="5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476250" lvl="7" marL="3657600" marR="0" rtl="0" algn="l">
              <a:spcBef>
                <a:spcPts val="5900"/>
              </a:spcBef>
              <a:spcAft>
                <a:spcPts val="0"/>
              </a:spcAft>
              <a:buSzPts val="3900"/>
              <a:buFont typeface="Libre Franklin"/>
              <a:buChar char="•"/>
              <a:defRPr b="0" i="0" sz="5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476250" lvl="8" marL="4114800" marR="0" rtl="0" algn="l">
              <a:spcBef>
                <a:spcPts val="5900"/>
              </a:spcBef>
              <a:spcAft>
                <a:spcPts val="0"/>
              </a:spcAft>
              <a:buSzPts val="3900"/>
              <a:buFont typeface="Libre Franklin"/>
              <a:buChar char="•"/>
              <a:defRPr b="0" i="0" sz="52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696745" y="12992812"/>
            <a:ext cx="649155" cy="64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-18817" y="12909550"/>
            <a:ext cx="24421633" cy="8427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-22287" y="13081000"/>
            <a:ext cx="460178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4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4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4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4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4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4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4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4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4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8.png"/><Relationship Id="rId13" Type="http://schemas.openxmlformats.org/officeDocument/2006/relationships/image" Target="../media/image11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ciprian.truica@upb.ro" TargetMode="External"/><Relationship Id="rId4" Type="http://schemas.openxmlformats.org/officeDocument/2006/relationships/hyperlink" Target="mailto:elena.apostol@upb.ro" TargetMode="External"/><Relationship Id="rId9" Type="http://schemas.openxmlformats.org/officeDocument/2006/relationships/image" Target="../media/image13.png"/><Relationship Id="rId15" Type="http://schemas.openxmlformats.org/officeDocument/2006/relationships/image" Target="../media/image15.png"/><Relationship Id="rId14" Type="http://schemas.openxmlformats.org/officeDocument/2006/relationships/image" Target="../media/image17.png"/><Relationship Id="rId5" Type="http://schemas.openxmlformats.org/officeDocument/2006/relationships/image" Target="../media/image2.jpg"/><Relationship Id="rId6" Type="http://schemas.openxmlformats.org/officeDocument/2006/relationships/image" Target="../media/image14.jp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26.png"/><Relationship Id="rId13" Type="http://schemas.openxmlformats.org/officeDocument/2006/relationships/image" Target="../media/image21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image" Target="../media/image27.png"/><Relationship Id="rId17" Type="http://schemas.openxmlformats.org/officeDocument/2006/relationships/image" Target="../media/image23.png"/><Relationship Id="rId16" Type="http://schemas.openxmlformats.org/officeDocument/2006/relationships/image" Target="../media/image25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/>
        </p:nvSpPr>
        <p:spPr>
          <a:xfrm>
            <a:off x="466700" y="8626275"/>
            <a:ext cx="68793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Libre Franklin"/>
                <a:ea typeface="Libre Franklin"/>
                <a:cs typeface="Libre Franklin"/>
                <a:sym typeface="Libre Franklin"/>
              </a:rPr>
              <a:t>Ș.L.Dr.Ing. Ciprian-Octavian Truică</a:t>
            </a:r>
            <a:endParaRPr sz="3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ciprian.truica@upb.ro</a:t>
            </a:r>
            <a:r>
              <a:rPr lang="en-US" sz="3200"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32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16723025" y="8626263"/>
            <a:ext cx="68793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Libre Franklin"/>
                <a:ea typeface="Libre Franklin"/>
                <a:cs typeface="Libre Franklin"/>
                <a:sym typeface="Libre Franklin"/>
              </a:rPr>
              <a:t>Conf</a:t>
            </a:r>
            <a:r>
              <a:rPr lang="en-US" sz="3200">
                <a:latin typeface="Libre Franklin"/>
                <a:ea typeface="Libre Franklin"/>
                <a:cs typeface="Libre Franklin"/>
                <a:sym typeface="Libre Franklin"/>
              </a:rPr>
              <a:t>.Dr.Ing. Elena-Simona Apostol</a:t>
            </a:r>
            <a:endParaRPr sz="3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elena.apostol@upb.ro</a:t>
            </a:r>
            <a:r>
              <a:rPr lang="en-US" sz="3200"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32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64" name="Google Shape;6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7550" y="3756858"/>
            <a:ext cx="3657600" cy="4290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466013" y="3648838"/>
            <a:ext cx="3393326" cy="450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75488" y="4684660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75500" y="2611409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75502" y="6757897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10937025" y="3028500"/>
            <a:ext cx="49758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Libre Franklin"/>
                <a:ea typeface="Libre Franklin"/>
                <a:cs typeface="Libre Franklin"/>
                <a:sym typeface="Libre Franklin"/>
              </a:rPr>
              <a:t>Machine Learning</a:t>
            </a:r>
            <a:endParaRPr sz="42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1034025" y="5041525"/>
            <a:ext cx="49758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Libre Franklin"/>
                <a:ea typeface="Libre Franklin"/>
                <a:cs typeface="Libre Franklin"/>
                <a:sym typeface="Libre Franklin"/>
              </a:rPr>
              <a:t>Deep</a:t>
            </a:r>
            <a:r>
              <a:rPr lang="en-US" sz="4200">
                <a:latin typeface="Libre Franklin"/>
                <a:ea typeface="Libre Franklin"/>
                <a:cs typeface="Libre Franklin"/>
                <a:sym typeface="Libre Franklin"/>
              </a:rPr>
              <a:t> Learning</a:t>
            </a:r>
            <a:endParaRPr sz="42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75500" y="8831138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11034025" y="7054538"/>
            <a:ext cx="49758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Libre Franklin"/>
                <a:ea typeface="Libre Franklin"/>
                <a:cs typeface="Libre Franklin"/>
                <a:sym typeface="Libre Franklin"/>
              </a:rPr>
              <a:t>Big Data Analytics</a:t>
            </a:r>
            <a:endParaRPr sz="42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1034025" y="9067575"/>
            <a:ext cx="49758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Libre Franklin"/>
                <a:ea typeface="Libre Franklin"/>
                <a:cs typeface="Libre Franklin"/>
                <a:sym typeface="Libre Franklin"/>
              </a:rPr>
              <a:t>Text Analysis and </a:t>
            </a:r>
            <a:endParaRPr sz="4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Libre Franklin"/>
                <a:ea typeface="Libre Franklin"/>
                <a:cs typeface="Libre Franklin"/>
                <a:sym typeface="Libre Franklin"/>
              </a:rPr>
              <a:t>Opinion Mining</a:t>
            </a:r>
            <a:endParaRPr sz="42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028238" y="10904375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9021463" y="11269325"/>
            <a:ext cx="49758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Libre Franklin"/>
                <a:ea typeface="Libre Franklin"/>
                <a:cs typeface="Libre Franklin"/>
                <a:sym typeface="Libre Franklin"/>
              </a:rPr>
              <a:t>Internet of Things</a:t>
            </a:r>
            <a:endParaRPr sz="42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6700" y="10904375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2217900" y="11269325"/>
            <a:ext cx="60051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Libre Franklin"/>
                <a:ea typeface="Libre Franklin"/>
                <a:cs typeface="Libre Franklin"/>
                <a:sym typeface="Libre Franklin"/>
              </a:rPr>
              <a:t>Data </a:t>
            </a:r>
            <a:r>
              <a:rPr lang="en-US" sz="4200">
                <a:latin typeface="Libre Franklin"/>
                <a:ea typeface="Libre Franklin"/>
                <a:cs typeface="Libre Franklin"/>
                <a:sym typeface="Libre Franklin"/>
              </a:rPr>
              <a:t>Management and</a:t>
            </a:r>
            <a:endParaRPr sz="4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Libre Franklin"/>
                <a:ea typeface="Libre Franklin"/>
                <a:cs typeface="Libre Franklin"/>
                <a:sym typeface="Libre Franklin"/>
              </a:rPr>
              <a:t>Data Mining</a:t>
            </a:r>
            <a:endParaRPr sz="42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088800" y="566605"/>
            <a:ext cx="5557675" cy="17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3691800" y="119202"/>
            <a:ext cx="5557673" cy="2082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975502" y="10904375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11034025" y="11269313"/>
            <a:ext cx="49758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Libre Franklin"/>
                <a:ea typeface="Libre Franklin"/>
                <a:cs typeface="Libre Franklin"/>
                <a:sym typeface="Libre Franklin"/>
              </a:rPr>
              <a:t>Time Series</a:t>
            </a:r>
            <a:r>
              <a:rPr lang="en-US" sz="4200">
                <a:latin typeface="Libre Franklin"/>
                <a:ea typeface="Libre Franklin"/>
                <a:cs typeface="Libre Franklin"/>
                <a:sym typeface="Libre Franklin"/>
              </a:rPr>
              <a:t> Analysis</a:t>
            </a:r>
            <a:endParaRPr sz="42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8800" y="566605"/>
            <a:ext cx="5557675" cy="17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52300" y="4430600"/>
            <a:ext cx="29146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825" y="8425850"/>
            <a:ext cx="4411226" cy="220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01163" y="9368999"/>
            <a:ext cx="3818826" cy="190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6050" y="2606500"/>
            <a:ext cx="3398279" cy="19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453150" y="11289150"/>
            <a:ext cx="4213800" cy="11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395038" y="3382321"/>
            <a:ext cx="5828109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118002" y="6002235"/>
            <a:ext cx="3105149" cy="17115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4363800" y="3724938"/>
            <a:ext cx="14541600" cy="81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88950" lvl="0" marL="457200" rtl="0" algn="l">
              <a:spcBef>
                <a:spcPts val="0"/>
              </a:spcBef>
              <a:spcAft>
                <a:spcPts val="0"/>
              </a:spcAft>
              <a:buSzPts val="4100"/>
              <a:buFont typeface="Libre Franklin"/>
              <a:buChar char="●"/>
            </a:pPr>
            <a:r>
              <a:rPr b="1" lang="en-US" sz="4100">
                <a:latin typeface="Libre Franklin"/>
                <a:ea typeface="Libre Franklin"/>
                <a:cs typeface="Libre Franklin"/>
                <a:sym typeface="Libre Franklin"/>
              </a:rPr>
              <a:t>Research Topics</a:t>
            </a:r>
            <a:endParaRPr b="1" sz="41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88950" lvl="1" marL="914400" rtl="0" algn="l">
              <a:spcBef>
                <a:spcPts val="0"/>
              </a:spcBef>
              <a:spcAft>
                <a:spcPts val="0"/>
              </a:spcAft>
              <a:buSzPts val="4100"/>
              <a:buFont typeface="Libre Franklin"/>
              <a:buChar char="○"/>
            </a:pPr>
            <a:r>
              <a:rPr lang="en-US" sz="4100">
                <a:latin typeface="Libre Franklin"/>
                <a:ea typeface="Libre Franklin"/>
                <a:cs typeface="Libre Franklin"/>
                <a:sym typeface="Libre Franklin"/>
              </a:rPr>
              <a:t>Network-aware fake news mitigation on social media</a:t>
            </a:r>
            <a:endParaRPr sz="41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88950" lvl="1" marL="914400" rtl="0" algn="l">
              <a:spcBef>
                <a:spcPts val="0"/>
              </a:spcBef>
              <a:spcAft>
                <a:spcPts val="0"/>
              </a:spcAft>
              <a:buSzPts val="4100"/>
              <a:buFont typeface="Libre Franklin"/>
              <a:buChar char="○"/>
            </a:pPr>
            <a:r>
              <a:rPr lang="en-US" sz="4100">
                <a:latin typeface="Libre Franklin"/>
                <a:ea typeface="Libre Franklin"/>
                <a:cs typeface="Libre Franklin"/>
                <a:sym typeface="Libre Franklin"/>
              </a:rPr>
              <a:t>Context and network-aware fake news detection and mitigation</a:t>
            </a:r>
            <a:endParaRPr sz="41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88950" lvl="1" marL="914400" rtl="0" algn="l">
              <a:spcBef>
                <a:spcPts val="0"/>
              </a:spcBef>
              <a:spcAft>
                <a:spcPts val="0"/>
              </a:spcAft>
              <a:buSzPts val="4100"/>
              <a:buFont typeface="Libre Franklin"/>
              <a:buChar char="○"/>
            </a:pPr>
            <a:r>
              <a:rPr lang="en-US" sz="4100">
                <a:latin typeface="Libre Franklin"/>
                <a:ea typeface="Libre Franklin"/>
                <a:cs typeface="Libre Franklin"/>
                <a:sym typeface="Libre Franklin"/>
              </a:rPr>
              <a:t>Text simplification</a:t>
            </a:r>
            <a:endParaRPr sz="41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88950" lvl="1" marL="914400" rtl="0" algn="l">
              <a:spcBef>
                <a:spcPts val="0"/>
              </a:spcBef>
              <a:spcAft>
                <a:spcPts val="0"/>
              </a:spcAft>
              <a:buSzPts val="4100"/>
              <a:buFont typeface="Libre Franklin"/>
              <a:buChar char="○"/>
            </a:pPr>
            <a:r>
              <a:rPr lang="en-US" sz="4100">
                <a:latin typeface="Libre Franklin"/>
                <a:ea typeface="Libre Franklin"/>
                <a:cs typeface="Libre Franklin"/>
                <a:sym typeface="Libre Franklin"/>
              </a:rPr>
              <a:t>Gravitational-wave detection</a:t>
            </a:r>
            <a:endParaRPr sz="41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88950" lvl="1" marL="914400" rtl="0" algn="l">
              <a:spcBef>
                <a:spcPts val="0"/>
              </a:spcBef>
              <a:spcAft>
                <a:spcPts val="0"/>
              </a:spcAft>
              <a:buSzPts val="4100"/>
              <a:buFont typeface="Libre Franklin"/>
              <a:buChar char="○"/>
            </a:pPr>
            <a:r>
              <a:rPr lang="en-US" sz="4100">
                <a:latin typeface="Libre Franklin"/>
                <a:ea typeface="Libre Franklin"/>
                <a:cs typeface="Libre Franklin"/>
                <a:sym typeface="Libre Franklin"/>
              </a:rPr>
              <a:t>Domain-specific multi-word extraction and abbreviation disambiguation for e-Health</a:t>
            </a:r>
            <a:endParaRPr sz="41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88950" lvl="1" marL="914400" rtl="0" algn="l">
              <a:spcBef>
                <a:spcPts val="0"/>
              </a:spcBef>
              <a:spcAft>
                <a:spcPts val="0"/>
              </a:spcAft>
              <a:buSzPts val="4100"/>
              <a:buFont typeface="Libre Franklin"/>
              <a:buChar char="○"/>
            </a:pPr>
            <a:r>
              <a:rPr lang="en-US" sz="4100">
                <a:latin typeface="Libre Franklin"/>
                <a:ea typeface="Libre Franklin"/>
                <a:cs typeface="Libre Franklin"/>
                <a:sym typeface="Libre Franklin"/>
              </a:rPr>
              <a:t>Anomaly detection for Time Series</a:t>
            </a:r>
            <a:endParaRPr sz="41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88950" lvl="1" marL="914400" rtl="0" algn="l">
              <a:spcBef>
                <a:spcPts val="0"/>
              </a:spcBef>
              <a:spcAft>
                <a:spcPts val="0"/>
              </a:spcAft>
              <a:buSzPts val="4100"/>
              <a:buFont typeface="Libre Franklin"/>
              <a:buChar char="○"/>
            </a:pPr>
            <a:r>
              <a:rPr lang="en-US" sz="4100">
                <a:latin typeface="Libre Franklin"/>
                <a:ea typeface="Libre Franklin"/>
                <a:cs typeface="Libre Franklin"/>
                <a:sym typeface="Libre Franklin"/>
              </a:rPr>
              <a:t>Change Point Detection for Time Series</a:t>
            </a:r>
            <a:endParaRPr sz="41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88950" lvl="1" marL="914400" rtl="0" algn="l">
              <a:spcBef>
                <a:spcPts val="0"/>
              </a:spcBef>
              <a:spcAft>
                <a:spcPts val="0"/>
              </a:spcAft>
              <a:buSzPts val="4100"/>
              <a:buFont typeface="Libre Franklin"/>
              <a:buChar char="○"/>
            </a:pPr>
            <a:r>
              <a:rPr lang="en-US" sz="4100">
                <a:latin typeface="Libre Franklin"/>
                <a:ea typeface="Libre Franklin"/>
                <a:cs typeface="Libre Franklin"/>
                <a:sym typeface="Libre Franklin"/>
              </a:rPr>
              <a:t>Scalable Graph Mining Algorithms for Social Media Analysis</a:t>
            </a:r>
            <a:endParaRPr sz="24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18325" y="11099224"/>
            <a:ext cx="5958740" cy="157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3691800" y="119202"/>
            <a:ext cx="5557673" cy="2082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456550" y="11253990"/>
            <a:ext cx="3105149" cy="232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34800" y="11398925"/>
            <a:ext cx="4922274" cy="20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341213" y="2278125"/>
            <a:ext cx="5535873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55775" y="5738750"/>
            <a:ext cx="3818826" cy="173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9453148" y="8002875"/>
            <a:ext cx="4673724" cy="13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